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2975-7191-4D7E-90B7-D31BDA5DA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1C550-D931-4231-8C93-169396769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20F2-C460-4D80-A451-296DCD0C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A2543-4C96-4380-9E5B-1AE931B8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54B7-4BED-48C3-9420-7947E22D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4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872D-F355-4EF5-9AF9-FCDB9D6D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415BA-24D6-4F61-A223-6DDDB12F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DC5B-5458-49DF-AA04-AD0670A3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AC0D-8554-4611-90E5-611AF699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0BCF-356A-4547-83FA-B0EDA83F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0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81D3D-DF34-4BB7-8A79-3D7ABA1DF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3B67B-67B3-457D-90F9-A152FA0A6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1E253-BB8B-44B4-8AEC-69000594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20D9-DB99-4D10-B17B-AECBB01E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1ADEC-3EE4-4EF5-802A-06225814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3089-D318-428E-A6DB-3F063833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CA37-A770-4FF2-A468-99E6260E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BF52-2240-4306-9315-436FDD6A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9BBBA-2B0A-45A1-8AE3-77CFDD72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0E25-CA6B-4383-AF6E-A3C3402A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CB57-BF17-4C6F-B2B5-E8F682C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493C0-1E33-472D-9B71-686E0EDCF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00EF2-7FEC-4627-BBB6-734A15EA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FC94-1500-4D57-BB3C-30F3B4B3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6E025-AA78-409D-8EB0-A20B8AC7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0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E5D4-4A7E-4EDA-A378-E0B7A157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DF9B-EAFC-4A42-8C76-1084BC47F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E800F-90AF-4A79-A5BF-2737A0078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6910A-084B-44DB-A33E-FD79AC24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9E69A-8E0E-4E4C-AC9D-B64C27BC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68A70-36CF-4127-998D-F3E12044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0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6C3F-FE5C-4D45-BE66-23509E3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9C811-6183-4FC8-8DC2-45C1F558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506D3-DFA6-4943-8F0C-D90330F22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C1CE-B49B-4D9D-BA34-6A2178260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69A75-CB0F-4FF8-84C1-BD3CC45AD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00474-54AD-4D86-A31E-FFAE8B7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1DA18-E89A-4B3A-BDCA-03A47EAE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A6BCA-A24F-47CA-B765-6B682260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E451-2F0E-4926-B2D5-D9213CE3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60FE6-66F3-491E-B19A-D631F273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BA669-FA18-4307-A06D-3754EE25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C9702-01FB-4AAA-B8FF-AB8CE165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9A4C8-D580-4834-8732-F5B4FCCF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6017E-5F8F-4080-BBE8-E7FC0F12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4666A-325A-425E-B454-9524AC58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2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0C02-2DFA-4FB5-B977-4CBE4924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937A-4DCA-4662-93AC-48439C9D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674CD-AD3B-4A1D-AF7D-B1086814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7F4FC-30EE-4A24-8F58-9D39ACFB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75D44-2B8B-443C-8477-BCE08297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98686-0043-4C87-8542-6DD54F03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2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236-AD21-40AC-B7F1-AF1950AD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4A57-8C59-45E5-8CAD-198621FFB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003C3-8C0F-494C-88DE-D7931ABCC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5AB7F-FD0E-4DD7-A707-D6AF8CD2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0FA36-4B82-44D4-8D9F-D2F439A8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EA302-A09A-48B4-B205-E4B9BA50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0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DB53B-7A4B-489C-9556-2BD0357B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14BF8-CBAB-423A-A290-4CA7EBCF9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D56F6-450B-480C-960C-AC6DE16CC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F3AC-2718-4183-AAEA-74D19E3C0ED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2700B-73DF-43E6-A682-B4ACD1AC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8AC2-D887-44CB-BC09-F96FFB513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CAFCE-4857-4FBE-81F9-664B2070E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8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lass, vegetable, porcelain&#10;&#10;Description automatically generated">
            <a:extLst>
              <a:ext uri="{FF2B5EF4-FFF2-40B4-BE49-F238E27FC236}">
                <a16:creationId xmlns:a16="http://schemas.microsoft.com/office/drawing/2014/main" id="{991D4144-23FA-4DD6-B3BD-CFEB0E654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r="9089" b="7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22F30-3BD5-4873-BC85-4BD7EF31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2789608"/>
            <a:ext cx="4811775" cy="15368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4800" dirty="0">
                <a:latin typeface="Arial Black" panose="020B0A04020102020204" pitchFamily="34" charset="0"/>
              </a:rPr>
              <a:t>Τι ξέρω</a:t>
            </a:r>
            <a:r>
              <a:rPr lang="en-US" sz="4800" dirty="0">
                <a:latin typeface="Arial Black" panose="020B0A04020102020204" pitchFamily="34" charset="0"/>
              </a:rPr>
              <a:t> για το νερ</a:t>
            </a:r>
            <a:r>
              <a:rPr lang="el-GR" sz="4800" dirty="0">
                <a:latin typeface="Arial Black" panose="020B0A04020102020204" pitchFamily="34" charset="0"/>
              </a:rPr>
              <a:t>ό;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70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Diagram, calendar&#10;&#10;Description automatically generated">
            <a:extLst>
              <a:ext uri="{FF2B5EF4-FFF2-40B4-BE49-F238E27FC236}">
                <a16:creationId xmlns:a16="http://schemas.microsoft.com/office/drawing/2014/main" id="{B8A03CA7-0DD6-4468-B6CA-25E84814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97" y="380764"/>
            <a:ext cx="9360310" cy="60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FCB1-EB92-4E7F-B27B-5C02E1E4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9163" cy="1407691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>
                <a:latin typeface="Arial Black" panose="020B0A04020102020204" pitchFamily="34" charset="0"/>
              </a:rPr>
              <a:t>Μπράβο, τα πήγες θαυμάσια!</a:t>
            </a:r>
            <a:endParaRPr lang="en-GB" sz="5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269D125-5EEE-476B-A8A9-99A7E4E85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 r="-257" b="9191"/>
          <a:stretch/>
        </p:blipFill>
        <p:spPr>
          <a:xfrm>
            <a:off x="1217080" y="1965037"/>
            <a:ext cx="8705173" cy="465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A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E65A5-518F-45C2-AB11-F3DEBC223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Μπ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ορείς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να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σκεφτείς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π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ου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υπ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άρχει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νερό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;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91CE83B5-CEE5-4253-8E99-0B34426B5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429208"/>
            <a:ext cx="7914447" cy="6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BF1CD677-C1E3-4240-8F10-C74F92FC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04" y="405111"/>
            <a:ext cx="8548096" cy="60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A22D6-F381-4280-9167-85E0A80C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l-GR" sz="4000" dirty="0">
                <a:solidFill>
                  <a:srgbClr val="FFFFFF"/>
                </a:solidFill>
              </a:rPr>
              <a:t>Πού βάζουμε νερό;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3C07C8-0268-4189-9F4D-0E768D7F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5" y="623775"/>
            <a:ext cx="7877151" cy="60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187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1C5B8-3F1A-4087-B347-50B64092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FFFFFF"/>
                </a:solidFill>
              </a:rPr>
              <a:t>Πού υπάρχει νερό στο σπίτι μας;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FF6FEFD-7C25-4D9E-80E5-8E723362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475860"/>
            <a:ext cx="7848507" cy="63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0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4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5B40B-BF06-41F6-9AEE-74988676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2618"/>
            <a:ext cx="3248025" cy="2109691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FFFFFF"/>
                </a:solidFill>
              </a:rPr>
              <a:t>Ποιες είναι οι συσκευές που χρειάζονται νερό για να λειτουργήσουν;</a:t>
            </a:r>
            <a:endParaRPr lang="en-GB" sz="3600" dirty="0">
              <a:solidFill>
                <a:srgbClr val="FFFFFF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B7A88D8-BA9C-4A32-8852-1B601571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353960"/>
            <a:ext cx="8020803" cy="65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C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40DF2-7F37-4FE4-82DE-DB876B9A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31" y="171162"/>
            <a:ext cx="3249670" cy="237114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FFFFFF"/>
                </a:solidFill>
              </a:rPr>
              <a:t>Που χρησιμοποιούμε το νερό;</a:t>
            </a:r>
            <a:endParaRPr lang="en-GB" sz="3600" dirty="0">
              <a:solidFill>
                <a:srgbClr val="FFFFFF"/>
              </a:solidFill>
            </a:endParaRPr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E555F32B-1634-49FA-BECE-F57AF2EEF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08" y="457199"/>
            <a:ext cx="8018393" cy="5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1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6352C6B8-0614-40EC-9BF7-09603402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5" y="74579"/>
            <a:ext cx="9542832" cy="63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8267082C-B7F8-454F-B2CF-7A23A5D2C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04" y="570813"/>
            <a:ext cx="9756211" cy="61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Τι ξέρω για το νερό;</vt:lpstr>
      <vt:lpstr>Μπορείς να σκεφτείς που υπάρχει νερό;</vt:lpstr>
      <vt:lpstr>PowerPoint Presentation</vt:lpstr>
      <vt:lpstr>Πού βάζουμε νερό;</vt:lpstr>
      <vt:lpstr>Πού υπάρχει νερό στο σπίτι μας;</vt:lpstr>
      <vt:lpstr>Ποιες είναι οι συσκευές που χρειάζονται νερό για να λειτουργήσουν;</vt:lpstr>
      <vt:lpstr>Που χρησιμοποιούμε το νερό;</vt:lpstr>
      <vt:lpstr>PowerPoint Presentation</vt:lpstr>
      <vt:lpstr>PowerPoint Presentation</vt:lpstr>
      <vt:lpstr>PowerPoint Presentation</vt:lpstr>
      <vt:lpstr>Μπράβο, τα πήγες θαυμάσια!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ξέρω για το νερό;</dc:title>
  <dc:creator>Νικολέττα Μαρία Χριστοφόρου</dc:creator>
  <cp:lastModifiedBy>Νικολέττα Μαρία Χριστοφόρου</cp:lastModifiedBy>
  <cp:revision>2</cp:revision>
  <dcterms:created xsi:type="dcterms:W3CDTF">2021-02-07T10:16:10Z</dcterms:created>
  <dcterms:modified xsi:type="dcterms:W3CDTF">2021-02-07T10:21:30Z</dcterms:modified>
</cp:coreProperties>
</file>